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 Slab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Nuni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lab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obotoSlab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6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558a42f8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558a42f8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558a42f8a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558a42f8a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558a42f8a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558a42f8a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558a42f8a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558a42f8a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558a42f8a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558a42f8a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558a42f8a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558a42f8a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558a42f8a_5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558a42f8a_5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558a42f8a_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558a42f8a_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558a42f8a_5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558a42f8a_5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558a42f8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558a42f8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9558a42f8a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9558a42f8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558a42f8a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558a42f8a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558a42f8a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9558a42f8a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9558a42f8a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9558a42f8a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558a42f8a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558a42f8a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558a42f8a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9558a42f8a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867e5a8db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867e5a8db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Walk The Bear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Aplicație</a:t>
            </a:r>
            <a:r>
              <a:rPr lang="ro"/>
              <a:t> Proiect Curs Java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1303800" y="598575"/>
            <a:ext cx="2684400" cy="9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Home page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899750" y="2121875"/>
            <a:ext cx="2684400" cy="21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lista cu ultimele obiective adaugate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lista cu cele mai populare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posibilitate de a downloada un raport cu ambele liste </a:t>
            </a:r>
            <a:r>
              <a:rPr lang="ro"/>
              <a:t>în</a:t>
            </a:r>
            <a:r>
              <a:rPr lang="ro"/>
              <a:t> format pdf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000" y="0"/>
            <a:ext cx="40104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1303800" y="598575"/>
            <a:ext cx="2684400" cy="9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Place detail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899750" y="2121875"/>
            <a:ext cx="2684400" cy="21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traveler: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detalii despre o </a:t>
            </a:r>
            <a:r>
              <a:rPr lang="ro"/>
              <a:t>locație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se poate </a:t>
            </a:r>
            <a:r>
              <a:rPr lang="ro"/>
              <a:t>adăuga</a:t>
            </a:r>
            <a:r>
              <a:rPr lang="ro"/>
              <a:t> rating pt. </a:t>
            </a:r>
            <a:r>
              <a:rPr lang="ro"/>
              <a:t>locație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vizualizarea celorlalte ratings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600" y="152400"/>
            <a:ext cx="381331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1303800" y="598575"/>
            <a:ext cx="2684400" cy="9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Result </a:t>
            </a:r>
            <a:r>
              <a:rPr lang="ro"/>
              <a:t>page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899750" y="2121875"/>
            <a:ext cx="2684400" cy="21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traveler/host/admin: rezultate </a:t>
            </a:r>
            <a:r>
              <a:rPr lang="ro"/>
              <a:t>în</a:t>
            </a:r>
            <a:r>
              <a:rPr lang="ro"/>
              <a:t> urma </a:t>
            </a:r>
            <a:r>
              <a:rPr lang="ro"/>
              <a:t>căutării</a:t>
            </a:r>
            <a:r>
              <a:rPr lang="ro"/>
              <a:t> unui obiectiv turistic </a:t>
            </a:r>
            <a:r>
              <a:rPr lang="ro"/>
              <a:t>după</a:t>
            </a:r>
            <a:r>
              <a:rPr lang="ro"/>
              <a:t> cuvant cheie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600" y="152400"/>
            <a:ext cx="335259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1303800" y="598575"/>
            <a:ext cx="2684400" cy="9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Place manager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899750" y="2121875"/>
            <a:ext cx="2684400" cy="21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host: poate edita </a:t>
            </a:r>
            <a:r>
              <a:rPr lang="ro"/>
              <a:t>informațiile</a:t>
            </a:r>
            <a:r>
              <a:rPr lang="ro"/>
              <a:t> legate de obiectivele pe care le </a:t>
            </a:r>
            <a:r>
              <a:rPr lang="ro"/>
              <a:t>deține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750" y="302400"/>
            <a:ext cx="4851000" cy="4393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1303800" y="598575"/>
            <a:ext cx="2684400" cy="9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Trip planner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899750" y="2121875"/>
            <a:ext cx="2684400" cy="21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traveler: poate planifica un traseu cu obiectivele dorite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200" y="548875"/>
            <a:ext cx="4851000" cy="3906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1303800" y="598575"/>
            <a:ext cx="2684400" cy="9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My Profile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899750" y="2198075"/>
            <a:ext cx="2684400" cy="21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host/traveler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725" y="1476630"/>
            <a:ext cx="6013248" cy="3375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1303800" y="598575"/>
            <a:ext cx="2684400" cy="9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Admin panel - user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899750" y="2121875"/>
            <a:ext cx="2684400" cy="21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admin: </a:t>
            </a:r>
            <a:r>
              <a:rPr lang="ro"/>
              <a:t>afișarea</a:t>
            </a:r>
            <a:r>
              <a:rPr lang="ro"/>
              <a:t> userilor </a:t>
            </a:r>
            <a:r>
              <a:rPr lang="ro"/>
              <a:t>și</a:t>
            </a:r>
            <a:r>
              <a:rPr lang="ro"/>
              <a:t> cautare dupa cuvant cheie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440" y="1087200"/>
            <a:ext cx="2557893" cy="3175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214" y="1110205"/>
            <a:ext cx="4332725" cy="3375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697" y="1110205"/>
            <a:ext cx="4771757" cy="3375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1303800" y="598575"/>
            <a:ext cx="2684400" cy="9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Admin panel - place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899750" y="2121875"/>
            <a:ext cx="2684400" cy="21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Admin: </a:t>
            </a:r>
            <a:r>
              <a:rPr lang="ro"/>
              <a:t>afișarea</a:t>
            </a:r>
            <a:r>
              <a:rPr lang="ro"/>
              <a:t> tuturor obiectivelor </a:t>
            </a:r>
            <a:r>
              <a:rPr lang="ro"/>
              <a:t>și</a:t>
            </a:r>
            <a:r>
              <a:rPr lang="ro"/>
              <a:t> cautare dupa cuvant cheie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489" y="1529475"/>
            <a:ext cx="5576111" cy="26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1303800" y="598575"/>
            <a:ext cx="7030500" cy="7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Îmbunătățiri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1303800" y="1531050"/>
            <a:ext cx="7030500" cy="30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/>
              <a:t>Funcții</a:t>
            </a:r>
            <a:r>
              <a:rPr lang="ro" sz="1700"/>
              <a:t> care ar putea fi adaugate </a:t>
            </a:r>
            <a:r>
              <a:rPr lang="ro" sz="1700"/>
              <a:t>în</a:t>
            </a:r>
            <a:r>
              <a:rPr lang="ro" sz="1700"/>
              <a:t> viitor: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❖"/>
            </a:pPr>
            <a:r>
              <a:rPr lang="ro" sz="1700"/>
              <a:t>preturi pentru fiecare obiectiv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ro" sz="1700"/>
              <a:t>harta interactiva pentru fiecare obiectiv (integrare Google maps)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ro" sz="1700"/>
              <a:t>calcul cheltuieli la crearea unui itinerariu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ro" sz="1700"/>
              <a:t>posibilitate de a face rezervare din </a:t>
            </a:r>
            <a:r>
              <a:rPr lang="ro" sz="1700"/>
              <a:t>aplicație</a:t>
            </a:r>
            <a:r>
              <a:rPr lang="ro" sz="1700"/>
              <a:t> 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Rezumat Proiect 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473625" y="1350525"/>
            <a:ext cx="8368200" cy="3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Aplicația</a:t>
            </a:r>
            <a:r>
              <a:rPr lang="ro"/>
              <a:t> web </a:t>
            </a:r>
            <a:r>
              <a:rPr lang="ro"/>
              <a:t>(Walk The Bear)</a:t>
            </a:r>
            <a:r>
              <a:rPr lang="ro"/>
              <a:t> permite vizualizarea unor obiective turistice crearea unui traseu </a:t>
            </a:r>
            <a:r>
              <a:rPr lang="ro"/>
              <a:t>în</a:t>
            </a:r>
            <a:r>
              <a:rPr lang="ro"/>
              <a:t> </a:t>
            </a:r>
            <a:r>
              <a:rPr lang="ro"/>
              <a:t>funcție</a:t>
            </a:r>
            <a:r>
              <a:rPr lang="ro"/>
              <a:t> de acestea.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/>
              <a:t>La </a:t>
            </a:r>
            <a:r>
              <a:rPr lang="ro"/>
              <a:t>dezvoltarea</a:t>
            </a:r>
            <a:r>
              <a:rPr lang="ro"/>
              <a:t> </a:t>
            </a:r>
            <a:r>
              <a:rPr lang="ro"/>
              <a:t>aplicației</a:t>
            </a:r>
            <a:r>
              <a:rPr lang="ro"/>
              <a:t> au participat: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Delia-Gabriela Demergean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Daniela Dambean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Ina Alexiev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Valentino-Florin Hobjila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/>
              <a:t>Bursuc Albert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40404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highlight>
                <a:srgbClr val="40404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Cuprins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800175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 sz="1800"/>
              <a:t>Concept </a:t>
            </a:r>
            <a:r>
              <a:rPr lang="ro" sz="1800"/>
              <a:t>și</a:t>
            </a:r>
            <a:r>
              <a:rPr lang="ro" sz="1800"/>
              <a:t> descriere </a:t>
            </a:r>
            <a:r>
              <a:rPr lang="ro" sz="1800"/>
              <a:t>aplicație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 sz="1800"/>
              <a:t>Tools, frameworks, </a:t>
            </a:r>
            <a:r>
              <a:rPr lang="ro" sz="1800"/>
              <a:t>librării</a:t>
            </a:r>
            <a:r>
              <a:rPr lang="ro" sz="1800"/>
              <a:t> folosite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 sz="1800"/>
              <a:t>Tipuri de useri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 sz="1800"/>
              <a:t>Pagini principale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 sz="1800"/>
              <a:t>Structura </a:t>
            </a:r>
            <a:r>
              <a:rPr lang="ro" sz="1800"/>
              <a:t>aplicației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 sz="1800"/>
              <a:t>Îmbunătățiri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o" sz="1800">
                <a:latin typeface="Nunito"/>
                <a:ea typeface="Nunito"/>
                <a:cs typeface="Nunito"/>
                <a:sym typeface="Nunito"/>
              </a:rPr>
              <a:t>Concept și descriere aplicație</a:t>
            </a:r>
            <a:endParaRPr sz="3300"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1250075" y="1248700"/>
            <a:ext cx="7667100" cy="3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800"/>
              <a:t>Domeniu: turism.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800"/>
              <a:t>Public tinta: persoane interesate de explorarea tarii.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o" sz="1800"/>
              <a:t>Sistem de management: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ro" sz="1800"/>
              <a:t>access restrictionat -  </a:t>
            </a:r>
            <a:r>
              <a:rPr lang="ro" sz="1800"/>
              <a:t>diferențiere</a:t>
            </a:r>
            <a:r>
              <a:rPr lang="ro" sz="1800"/>
              <a:t> </a:t>
            </a:r>
            <a:r>
              <a:rPr lang="ro" sz="1800"/>
              <a:t>între</a:t>
            </a:r>
            <a:r>
              <a:rPr lang="ro" sz="1800"/>
              <a:t> </a:t>
            </a:r>
            <a:r>
              <a:rPr lang="ro" sz="1800"/>
              <a:t>conținut</a:t>
            </a:r>
            <a:r>
              <a:rPr lang="ro" sz="1800"/>
              <a:t> public </a:t>
            </a:r>
            <a:r>
              <a:rPr lang="ro" sz="1800"/>
              <a:t>și</a:t>
            </a:r>
            <a:r>
              <a:rPr lang="ro" sz="1800"/>
              <a:t> privat;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 sz="1800"/>
              <a:t>roluri</a:t>
            </a:r>
            <a:endParaRPr sz="1800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ro" sz="1800"/>
              <a:t>administrator - creaza </a:t>
            </a:r>
            <a:r>
              <a:rPr lang="ro" sz="1800"/>
              <a:t>și</a:t>
            </a:r>
            <a:r>
              <a:rPr lang="ro" sz="1800"/>
              <a:t> </a:t>
            </a:r>
            <a:r>
              <a:rPr lang="ro" sz="1800"/>
              <a:t>șterge</a:t>
            </a:r>
            <a:r>
              <a:rPr lang="ro" sz="1800"/>
              <a:t> </a:t>
            </a:r>
            <a:r>
              <a:rPr lang="ro" sz="1800"/>
              <a:t>conținut</a:t>
            </a:r>
            <a:r>
              <a:rPr lang="ro" sz="1800"/>
              <a:t> </a:t>
            </a:r>
            <a:r>
              <a:rPr lang="ro" sz="1800"/>
              <a:t>și</a:t>
            </a:r>
            <a:r>
              <a:rPr lang="ro" sz="1800"/>
              <a:t> utilizatori;</a:t>
            </a:r>
            <a:endParaRPr sz="1800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ro" sz="1800"/>
              <a:t> host - se </a:t>
            </a:r>
            <a:r>
              <a:rPr lang="ro" sz="1800"/>
              <a:t>ocupă</a:t>
            </a:r>
            <a:r>
              <a:rPr lang="ro" sz="1800"/>
              <a:t> de </a:t>
            </a:r>
            <a:r>
              <a:rPr lang="ro" sz="1800"/>
              <a:t>conținut</a:t>
            </a:r>
            <a:r>
              <a:rPr lang="ro" sz="1800"/>
              <a:t>;</a:t>
            </a:r>
            <a:endParaRPr sz="1800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ro" sz="1800"/>
              <a:t> turist - vizualizare </a:t>
            </a:r>
            <a:r>
              <a:rPr lang="ro" sz="1800"/>
              <a:t>conținut</a:t>
            </a:r>
            <a:r>
              <a:rPr lang="ro" sz="1800"/>
              <a:t>, conturare traseu.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o" sz="1800"/>
              <a:t>Meniuri adaptate in functie de rolul utilizatorului.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2000">
                <a:latin typeface="Nunito"/>
                <a:ea typeface="Nunito"/>
                <a:cs typeface="Nunito"/>
                <a:sym typeface="Nunito"/>
              </a:rPr>
              <a:t>Tools, frameworks, librării folosite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1303800" y="1597875"/>
            <a:ext cx="34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I</a:t>
            </a:r>
            <a:r>
              <a:rPr lang="ro"/>
              <a:t>DE IntelliJ- folosit pentru a dezvolta aplicația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o"/>
              <a:t>MySQL- baza de date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o"/>
              <a:t>Spring Boot- framework folosit pentru a dezvolta proiectul deoarece configurează automat aplicația folosind dependinte si adnotări.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o"/>
              <a:t>Thymeleaf- folosit deoarece înlocuiește jsp fiind mai developer friendly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2" type="body"/>
          </p:nvPr>
        </p:nvSpPr>
        <p:spPr>
          <a:xfrm>
            <a:off x="4903650" y="1500200"/>
            <a:ext cx="3430500" cy="30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Spring Data JPA- implementează ușor  JPA Repositories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/>
              <a:t>Log4J- logging framework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/>
              <a:t>Junit- folosit pentru unit tests.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o"/>
              <a:t>Gson- librarie folosită pentru a crea Json din obiecte Java.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o"/>
              <a:t>itextpdf- librarie folosită pentru  a crea fișiere pdf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2500">
                <a:latin typeface="Nunito"/>
                <a:ea typeface="Nunito"/>
                <a:cs typeface="Nunito"/>
                <a:sym typeface="Nunito"/>
              </a:rPr>
              <a:t>Admin</a:t>
            </a:r>
            <a:r>
              <a:rPr b="0" lang="ro" sz="1300">
                <a:latin typeface="Nunito"/>
                <a:ea typeface="Nunito"/>
                <a:cs typeface="Nunito"/>
                <a:sym typeface="Nunito"/>
              </a:rPr>
              <a:t> </a:t>
            </a:r>
            <a:endParaRPr b="0"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1303800" y="14931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 sz="1800"/>
              <a:t>Are acces pe toate paginile din aplicație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 sz="1800"/>
              <a:t>Are posibilitatea de a cauta obiective turistice adaugate și useri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 sz="1800"/>
              <a:t>Poate vizualiza detaliile obiectivelor/locatiilor si a userilor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 sz="1800"/>
              <a:t>Editați</a:t>
            </a:r>
            <a:r>
              <a:rPr lang="ro" sz="1800"/>
              <a:t> </a:t>
            </a:r>
            <a:r>
              <a:rPr lang="ro" sz="1800"/>
              <a:t>detaliile</a:t>
            </a:r>
            <a:r>
              <a:rPr lang="ro" sz="1800"/>
              <a:t> obiectivelor turistice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 sz="1800"/>
              <a:t>Editează</a:t>
            </a:r>
            <a:r>
              <a:rPr lang="ro" sz="1800"/>
              <a:t> detalile userilor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ro" sz="1800"/>
              <a:t>Șterge</a:t>
            </a:r>
            <a:r>
              <a:rPr lang="ro" sz="1800"/>
              <a:t> ratinguri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Host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1303800" y="16740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ro" sz="1700"/>
              <a:t>Poate </a:t>
            </a:r>
            <a:r>
              <a:rPr lang="ro" sz="1700"/>
              <a:t>căuta</a:t>
            </a:r>
            <a:r>
              <a:rPr lang="ro" sz="1700"/>
              <a:t> obiective turistice cu </a:t>
            </a:r>
            <a:r>
              <a:rPr lang="ro" sz="1700"/>
              <a:t>funcția</a:t>
            </a:r>
            <a:r>
              <a:rPr lang="ro" sz="1700"/>
              <a:t> de search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ro" sz="1700"/>
              <a:t>Poate vedea descrierea tuturor locațiilor adaugate indiferent de user.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ro" sz="1700"/>
              <a:t>Adaugă</a:t>
            </a:r>
            <a:r>
              <a:rPr lang="ro" sz="1700"/>
              <a:t> localuri/ obiective specifice pt userul sau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ro" sz="1700"/>
              <a:t>Editeaza </a:t>
            </a:r>
            <a:r>
              <a:rPr lang="ro" sz="1700"/>
              <a:t>obiectivele</a:t>
            </a:r>
            <a:r>
              <a:rPr lang="ro" sz="1700"/>
              <a:t> introduse precedent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ro" sz="1700"/>
              <a:t>Adaugă</a:t>
            </a:r>
            <a:r>
              <a:rPr lang="ro" sz="1700"/>
              <a:t> sau </a:t>
            </a:r>
            <a:r>
              <a:rPr lang="ro" sz="1700"/>
              <a:t>șterge</a:t>
            </a:r>
            <a:r>
              <a:rPr lang="ro" sz="1700"/>
              <a:t> poze specifice pentru </a:t>
            </a:r>
            <a:r>
              <a:rPr lang="ro" sz="1700"/>
              <a:t>locațiile</a:t>
            </a:r>
            <a:r>
              <a:rPr lang="ro" sz="1700"/>
              <a:t> introduse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ro" sz="1700"/>
              <a:t>Șterge</a:t>
            </a:r>
            <a:r>
              <a:rPr lang="ro" sz="1700"/>
              <a:t> </a:t>
            </a:r>
            <a:r>
              <a:rPr lang="ro" sz="1700"/>
              <a:t>locațiile</a:t>
            </a:r>
            <a:r>
              <a:rPr lang="ro" sz="1700"/>
              <a:t> specifice userului sau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ro" sz="1700"/>
              <a:t>Poate </a:t>
            </a:r>
            <a:r>
              <a:rPr lang="ro" sz="1700"/>
              <a:t>să-și</a:t>
            </a:r>
            <a:r>
              <a:rPr lang="ro" sz="1700"/>
              <a:t> editeze detalile </a:t>
            </a:r>
            <a:r>
              <a:rPr lang="ro" sz="1700"/>
              <a:t>profilului</a:t>
            </a:r>
            <a:r>
              <a:rPr lang="ro" sz="1700"/>
              <a:t> propriu.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Traveller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ro" sz="1700"/>
              <a:t>Poate căuta obiective turistice cu funcția de search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ro" sz="1700"/>
              <a:t>Poate vedea descrierea tuturor locațiilor adaugate indiferent de user.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ro" sz="1700"/>
              <a:t>Oferă rating pentru obiectivele turistice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ro" sz="1700"/>
              <a:t>Adaugă la favorite obiectivele turistice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ro" sz="1700"/>
              <a:t>Poate crea un traseu turistic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ro" sz="1700"/>
              <a:t>Poate să-și editeze detalile profilului. 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/>
              <a:t>Schema aplicației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200" y="55975"/>
            <a:ext cx="3884300" cy="484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